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F1DD9D-E946-4497-82D5-5678465AE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3C41C2-2737-2355-ED94-5CB3476B1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6D74AC-3D3E-067A-6CB2-BF43DD9A7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AA6A-0263-49F2-8C13-F1FECED7EC3B}" type="datetimeFigureOut">
              <a:rPr lang="nl-NL" smtClean="0"/>
              <a:t>27-10-2023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8B6D10-1773-AD9F-5446-98EB61D94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5823A3-A9D3-38FC-297F-531C58713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D446-D3D7-4F5C-8803-8AF4072A06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844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865F8-4352-E640-8648-C705113AF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542EC50-AF73-3D25-C28B-CF8FD64BF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E070F6-3C43-C0E6-F813-BD1385D5F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AA6A-0263-49F2-8C13-F1FECED7EC3B}" type="datetimeFigureOut">
              <a:rPr lang="nl-NL" smtClean="0"/>
              <a:t>27-10-2023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05F772-D4CF-F5EB-F623-286225360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28EB77-B034-F574-3AA2-FD321E8E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D446-D3D7-4F5C-8803-8AF4072A06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572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EB5ADB5-E7AB-0540-264C-20C26C5AF7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1C34C03-AD97-FB08-490D-C67DAA415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08164A-4EFA-F7EB-78A9-070861DC0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AA6A-0263-49F2-8C13-F1FECED7EC3B}" type="datetimeFigureOut">
              <a:rPr lang="nl-NL" smtClean="0"/>
              <a:t>27-10-2023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8438E1-DC58-AD0C-7031-343C4C2DD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F14E94-38A3-21F3-020D-A4C92C32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D446-D3D7-4F5C-8803-8AF4072A06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762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AC72A9-12B9-8303-4BCF-E042F8627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F76396-540D-AA25-C3A8-A525F02C2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A3944F-40E7-C198-FD05-5C5004F95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AA6A-0263-49F2-8C13-F1FECED7EC3B}" type="datetimeFigureOut">
              <a:rPr lang="nl-NL" smtClean="0"/>
              <a:t>27-10-2023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B59CD7-C818-A640-4571-19E8CB286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75B36F-9B04-9822-A91B-D8F1F67EE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D446-D3D7-4F5C-8803-8AF4072A06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391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150AFF-A417-067E-F89F-FC4ACA32F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34631ED-E969-F818-E64F-89AC26960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35EF45-9709-F76C-81B2-12E67FABF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AA6A-0263-49F2-8C13-F1FECED7EC3B}" type="datetimeFigureOut">
              <a:rPr lang="nl-NL" smtClean="0"/>
              <a:t>27-10-2023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95522B-D8E9-0279-A825-BAD44277F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A12088-6AB1-C08F-9E9A-67307D32B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D446-D3D7-4F5C-8803-8AF4072A06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090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BE94-DDB9-B62C-FF81-769017E0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892882-160E-EC26-7115-50A1184311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0C502AA-C5B2-B2D9-9314-D1211FEC4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65BA5A4-118F-0775-2D56-FFB815A08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AA6A-0263-49F2-8C13-F1FECED7EC3B}" type="datetimeFigureOut">
              <a:rPr lang="nl-NL" smtClean="0"/>
              <a:t>27-10-2023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6C4163D-4B72-ABC8-A452-15B320B00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FF5994D-2854-1564-43AB-C2570F686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D446-D3D7-4F5C-8803-8AF4072A06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605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AC7080-2370-06F6-38E8-A2AA31E8F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A11211B-E5CE-DE5A-9638-3ABEC2F63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2BEA16D-25B7-B75C-F888-658FD08E1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FC9C7BA-5A11-6131-60EE-EB6EA6E515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7E29F2D-D62E-80E1-6290-7332B28385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6F17958-529F-B4BD-1E5E-AB5374E57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AA6A-0263-49F2-8C13-F1FECED7EC3B}" type="datetimeFigureOut">
              <a:rPr lang="nl-NL" smtClean="0"/>
              <a:t>27-10-2023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EBF1A31-8A6F-5310-11C1-CA1AC90F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6288D59-56AE-3822-AB2C-6146B8BFE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D446-D3D7-4F5C-8803-8AF4072A06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202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9CC84-2D9F-38DC-613D-EE0FC7542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034BAD6-A1A6-A6B0-0297-EF6440185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AA6A-0263-49F2-8C13-F1FECED7EC3B}" type="datetimeFigureOut">
              <a:rPr lang="nl-NL" smtClean="0"/>
              <a:t>27-10-2023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FC13056-D8DF-52E8-5E37-D769A018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525DDC-032D-E506-94CC-3DB48313C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D446-D3D7-4F5C-8803-8AF4072A06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850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3A0F6CE-0AA0-AEA8-7897-43040062C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AA6A-0263-49F2-8C13-F1FECED7EC3B}" type="datetimeFigureOut">
              <a:rPr lang="nl-NL" smtClean="0"/>
              <a:t>27-10-2023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A9B5270-506C-113D-E566-6D48DF1A9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0C480FB-2F93-4DDD-AE8C-C1C7E78D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D446-D3D7-4F5C-8803-8AF4072A06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583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98E652-8664-821B-4727-486C3E2E9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0C7FD9-6C21-BB4A-93EC-1B917A1E2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D1963F0-9AF0-D54D-4A37-447B1156E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6580F9F-5247-A039-7D75-98859962F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AA6A-0263-49F2-8C13-F1FECED7EC3B}" type="datetimeFigureOut">
              <a:rPr lang="nl-NL" smtClean="0"/>
              <a:t>27-10-2023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F5B7FAF-B5B3-BF1D-E2FF-8128C7203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CF60139-D828-F09A-E9D9-8661BB34C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D446-D3D7-4F5C-8803-8AF4072A06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58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9602B-322C-D7B5-B5CF-DB808BB8A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86196C7-D541-8520-4B4C-D0D3E3C9B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CD5D7C6-EABB-FC54-E933-3A7C4232C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0CA07C-3504-8A1C-A335-FB8FECFC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AA6A-0263-49F2-8C13-F1FECED7EC3B}" type="datetimeFigureOut">
              <a:rPr lang="nl-NL" smtClean="0"/>
              <a:t>27-10-2023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258044C-E1E7-6509-D6D4-8812906C3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8DC5B36-CAA1-DEE4-A62E-182A39883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D446-D3D7-4F5C-8803-8AF4072A06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469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9B8082B-09B8-3D9A-51A2-C39DF693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BE20BC-1972-BAAF-A106-28D84FBD7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C21F91-8225-CC10-CCE9-622B643CC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DAA6A-0263-49F2-8C13-F1FECED7EC3B}" type="datetimeFigureOut">
              <a:rPr lang="nl-NL" smtClean="0"/>
              <a:t>27-10-2023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E66569-87EF-7E3A-F392-209C73DC2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CF4D84-4196-D446-CF54-6F2ECA4AA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ED446-D3D7-4F5C-8803-8AF4072A06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05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7B41F1B-3D0B-CDE8-F71C-F7B19C129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731" y="0"/>
            <a:ext cx="4920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133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Breedbeeld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Richard van Alphen</dc:creator>
  <cp:lastModifiedBy>Richard van Alphen</cp:lastModifiedBy>
  <cp:revision>1</cp:revision>
  <dcterms:created xsi:type="dcterms:W3CDTF">2023-10-27T14:03:16Z</dcterms:created>
  <dcterms:modified xsi:type="dcterms:W3CDTF">2023-10-27T14:04:19Z</dcterms:modified>
</cp:coreProperties>
</file>